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64" r:id="rId3"/>
    <p:sldId id="263" r:id="rId4"/>
    <p:sldId id="261" r:id="rId5"/>
    <p:sldId id="258" r:id="rId6"/>
    <p:sldId id="265" r:id="rId7"/>
    <p:sldId id="259" r:id="rId8"/>
    <p:sldId id="260" r:id="rId9"/>
    <p:sldId id="266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14" y="-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3BAD5-74C0-4675-872B-8E8360FFCDAE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6BF1B-0101-4745-8538-4DE69AB66D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7827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6BF1B-0101-4745-8538-4DE69AB66D8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5026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6BF1B-0101-4745-8538-4DE69AB66D8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5026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6BF1B-0101-4745-8538-4DE69AB66D8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5026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6BF1B-0101-4745-8538-4DE69AB66D8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5026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6BF1B-0101-4745-8538-4DE69AB66D8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5026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6BF1B-0101-4745-8538-4DE69AB66D8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5026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A7D04F-830F-4842-9A76-242D4A6C743B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D7C4D1-BA79-4E37-BF8C-4CD394A7E4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A7D04F-830F-4842-9A76-242D4A6C743B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D7C4D1-BA79-4E37-BF8C-4CD394A7E4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A7D04F-830F-4842-9A76-242D4A6C743B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D7C4D1-BA79-4E37-BF8C-4CD394A7E4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A7D04F-830F-4842-9A76-242D4A6C743B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D7C4D1-BA79-4E37-BF8C-4CD394A7E4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A7D04F-830F-4842-9A76-242D4A6C743B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D7C4D1-BA79-4E37-BF8C-4CD394A7E4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A7D04F-830F-4842-9A76-242D4A6C743B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D7C4D1-BA79-4E37-BF8C-4CD394A7E4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A7D04F-830F-4842-9A76-242D4A6C743B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D7C4D1-BA79-4E37-BF8C-4CD394A7E4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A7D04F-830F-4842-9A76-242D4A6C743B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D7C4D1-BA79-4E37-BF8C-4CD394A7E4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A7D04F-830F-4842-9A76-242D4A6C743B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D7C4D1-BA79-4E37-BF8C-4CD394A7E4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A7D04F-830F-4842-9A76-242D4A6C743B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D7C4D1-BA79-4E37-BF8C-4CD394A7E4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A7D04F-830F-4842-9A76-242D4A6C743B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D7C4D1-BA79-4E37-BF8C-4CD394A7E4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FA7D04F-830F-4842-9A76-242D4A6C743B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4D7C4D1-BA79-4E37-BF8C-4CD394A7E4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352928" cy="30243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Хранение материальных носителей геологической информации о недрах – вопросы и проблемы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365104"/>
            <a:ext cx="8027232" cy="9144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Курский филиал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ФБУ «ТФГИ по Центральному федеральному округу»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14337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08912" cy="108012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09315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83880" cy="720080"/>
          </a:xfrm>
        </p:spPr>
        <p:txBody>
          <a:bodyPr/>
          <a:lstStyle/>
          <a:p>
            <a:pPr algn="ctr"/>
            <a:r>
              <a:rPr lang="ru-RU" dirty="0" smtClean="0"/>
              <a:t>Нормативно-правовая база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352928" cy="446449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Федеральный закон РФ от 29.06.2015 г. №205-ФЗ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Приказ Минприроды России от 29.02.2016 г. № 58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Приказ Минприроды России от 11.11.2016 г. № 586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/>
              <a:t>Приказ Минприроды России от 11.11.2016 г. № </a:t>
            </a:r>
            <a:r>
              <a:rPr lang="ru-RU" dirty="0" smtClean="0"/>
              <a:t>587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44947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877272"/>
            <a:ext cx="8183880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Общий вид здания </a:t>
            </a:r>
            <a:r>
              <a:rPr lang="ru-RU" dirty="0" err="1" smtClean="0"/>
              <a:t>кернохранилища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463233"/>
            <a:ext cx="8338234" cy="548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3659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949280"/>
            <a:ext cx="8640959" cy="72008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Ситуация с застройкой территории собственником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29" r="1516"/>
          <a:stretch/>
        </p:blipFill>
        <p:spPr>
          <a:xfrm>
            <a:off x="413680" y="476672"/>
            <a:ext cx="8290090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9048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611560" y="1772816"/>
            <a:ext cx="8183880" cy="4032448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ru-RU" b="1" dirty="0" smtClean="0"/>
              <a:t>39015  </a:t>
            </a:r>
            <a:r>
              <a:rPr lang="ru-RU" b="1" dirty="0" err="1" smtClean="0"/>
              <a:t>п.м</a:t>
            </a:r>
            <a:r>
              <a:rPr lang="ru-RU" b="1" dirty="0" smtClean="0"/>
              <a:t> керна скважин</a:t>
            </a:r>
          </a:p>
          <a:p>
            <a:pPr marL="0" indent="0">
              <a:buFont typeface="Wingdings 2"/>
              <a:buNone/>
            </a:pPr>
            <a:r>
              <a:rPr lang="ru-RU" b="1" dirty="0" smtClean="0"/>
              <a:t>100082  дубликатов проб</a:t>
            </a:r>
          </a:p>
          <a:p>
            <a:pPr marL="0" indent="0">
              <a:buFont typeface="Wingdings 2"/>
              <a:buNone/>
            </a:pPr>
            <a:r>
              <a:rPr lang="ru-RU" b="1" dirty="0" smtClean="0"/>
              <a:t>37835   шлифов горных пород</a:t>
            </a:r>
          </a:p>
          <a:p>
            <a:pPr marL="0" indent="0">
              <a:buFont typeface="Wingdings 2"/>
              <a:buNone/>
            </a:pPr>
            <a:r>
              <a:rPr lang="ru-RU" b="1" dirty="0" smtClean="0"/>
              <a:t>6400   аншлифов (полировок)</a:t>
            </a:r>
          </a:p>
          <a:p>
            <a:pPr marL="0" indent="0">
              <a:buFont typeface="Wingdings 2"/>
              <a:buNone/>
            </a:pPr>
            <a:r>
              <a:rPr lang="ru-RU" b="1" dirty="0" smtClean="0"/>
              <a:t>857   образцов-экспонатов музейной    коллекции</a:t>
            </a:r>
            <a:endParaRPr lang="ru-RU" b="1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96901" y="476672"/>
            <a:ext cx="8183880" cy="720080"/>
          </a:xfrm>
        </p:spPr>
        <p:txBody>
          <a:bodyPr/>
          <a:lstStyle/>
          <a:p>
            <a:pPr algn="ctr"/>
            <a:r>
              <a:rPr lang="ru-RU" dirty="0" err="1" smtClean="0"/>
              <a:t>Кернохранилище</a:t>
            </a:r>
            <a:r>
              <a:rPr lang="ru-RU" dirty="0" smtClean="0"/>
              <a:t>  содержит: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12012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0035" y="5949280"/>
            <a:ext cx="8183880" cy="72008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Хранилище пород кристаллического фундамента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404664"/>
            <a:ext cx="8317808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3914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0035" y="5949280"/>
            <a:ext cx="8183880" cy="7200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Виды кернового материала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827"/>
          <a:stretch/>
        </p:blipFill>
        <p:spPr>
          <a:xfrm rot="5400000">
            <a:off x="5320297" y="2506159"/>
            <a:ext cx="2577332" cy="42789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69465" y="469665"/>
            <a:ext cx="4278999" cy="28153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2" y="541377"/>
            <a:ext cx="4001921" cy="533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4868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949280"/>
            <a:ext cx="8640959" cy="72008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Состояние </a:t>
            </a:r>
            <a:r>
              <a:rPr lang="ru-RU" dirty="0" err="1" smtClean="0"/>
              <a:t>кернохранилища</a:t>
            </a:r>
            <a:r>
              <a:rPr lang="ru-RU" dirty="0" smtClean="0"/>
              <a:t> на момент передачи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589"/>
          <a:stretch/>
        </p:blipFill>
        <p:spPr>
          <a:xfrm>
            <a:off x="323528" y="332656"/>
            <a:ext cx="4032448" cy="27645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648"/>
          <a:stretch/>
        </p:blipFill>
        <p:spPr>
          <a:xfrm>
            <a:off x="4355976" y="332656"/>
            <a:ext cx="4475989" cy="27645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725"/>
          <a:stretch/>
        </p:blipFill>
        <p:spPr>
          <a:xfrm>
            <a:off x="323529" y="3097220"/>
            <a:ext cx="4032448" cy="28058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5" y="3095818"/>
            <a:ext cx="4475989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263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24936" cy="105156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 2012 году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6064" y="1556792"/>
            <a:ext cx="8183880" cy="41879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/>
              <a:t>2752 погонных метра керна представительных скважин подготовлено и передано </a:t>
            </a:r>
          </a:p>
          <a:p>
            <a:pPr marL="0" indent="0" algn="ctr">
              <a:buNone/>
            </a:pPr>
            <a:r>
              <a:rPr lang="ru-RU" sz="3200" b="1" dirty="0" smtClean="0"/>
              <a:t>в ОАО «НПЦ «Недра»</a:t>
            </a:r>
          </a:p>
          <a:p>
            <a:pPr marL="0" indent="0" algn="ctr">
              <a:buNone/>
            </a:pPr>
            <a:r>
              <a:rPr lang="ru-RU" sz="3200" b="1" dirty="0" smtClean="0"/>
              <a:t>(</a:t>
            </a:r>
            <a:r>
              <a:rPr lang="ru-RU" sz="3200" b="1" dirty="0" err="1" smtClean="0"/>
              <a:t>г.Ярославль</a:t>
            </a:r>
            <a:r>
              <a:rPr lang="ru-RU" sz="3200" b="1" dirty="0" smtClean="0"/>
              <a:t>)</a:t>
            </a:r>
            <a:endParaRPr lang="ru-RU" sz="32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95536" y="4581128"/>
            <a:ext cx="8424936" cy="1051560"/>
          </a:xfrm>
          <a:prstGeom prst="rect">
            <a:avLst/>
          </a:prstGeom>
        </p:spPr>
        <p:txBody>
          <a:bodyPr vert="horz" anchor="b">
            <a:normAutofit fontScale="9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dirty="0" smtClean="0"/>
              <a:t>ЭТО  СОСТАВЛЯЕТ</a:t>
            </a:r>
          </a:p>
          <a:p>
            <a:pPr algn="ctr"/>
            <a:r>
              <a:rPr lang="ru-RU" dirty="0" smtClean="0"/>
              <a:t>ТОЛЬКО  6% ОБЪЕМА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449863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227</TotalTime>
  <Words>141</Words>
  <Application>Microsoft Office PowerPoint</Application>
  <PresentationFormat>Экран (4:3)</PresentationFormat>
  <Paragraphs>35</Paragraphs>
  <Slides>10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Хранение материальных носителей геологической информации о недрах – вопросы и проблемы</vt:lpstr>
      <vt:lpstr>Нормативно-правовая база</vt:lpstr>
      <vt:lpstr>Слайд 3</vt:lpstr>
      <vt:lpstr>Слайд 4</vt:lpstr>
      <vt:lpstr>Кернохранилище  содержит:</vt:lpstr>
      <vt:lpstr>Слайд 6</vt:lpstr>
      <vt:lpstr>Слайд 7</vt:lpstr>
      <vt:lpstr>Слайд 8</vt:lpstr>
      <vt:lpstr>В 2012 году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Хранение материальных носителей геологической информации о недрах – вопросы и проблемы</dc:title>
  <dc:creator>Слава</dc:creator>
  <cp:lastModifiedBy>Татьяна А. Андрианова</cp:lastModifiedBy>
  <cp:revision>16</cp:revision>
  <dcterms:created xsi:type="dcterms:W3CDTF">2018-04-10T11:08:26Z</dcterms:created>
  <dcterms:modified xsi:type="dcterms:W3CDTF">2018-04-23T11:09:18Z</dcterms:modified>
</cp:coreProperties>
</file>